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162239"/>
            <a:ext cx="8689976" cy="2509213"/>
          </a:xfrm>
        </p:spPr>
        <p:txBody>
          <a:bodyPr>
            <a:normAutofit/>
          </a:bodyPr>
          <a:lstStyle/>
          <a:p>
            <a:r>
              <a:rPr lang="en-GB" b="1" u="sng" dirty="0" smtClean="0"/>
              <a:t>Capstone project</a:t>
            </a:r>
            <a:r>
              <a:rPr lang="en-GB" dirty="0" smtClean="0"/>
              <a:t/>
            </a:r>
            <a:br>
              <a:rPr lang="en-GB" dirty="0" smtClean="0"/>
            </a:b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11959" y="3285837"/>
            <a:ext cx="8689976" cy="1371599"/>
          </a:xfrm>
        </p:spPr>
        <p:txBody>
          <a:bodyPr/>
          <a:lstStyle/>
          <a:p>
            <a:r>
              <a:rPr lang="de-DE" dirty="0" err="1" smtClean="0"/>
              <a:t>By</a:t>
            </a:r>
            <a:r>
              <a:rPr lang="de-DE" dirty="0" smtClean="0"/>
              <a:t> Laurentia </a:t>
            </a:r>
            <a:r>
              <a:rPr lang="de-DE" dirty="0" err="1" smtClean="0"/>
              <a:t>Rosca</a:t>
            </a:r>
            <a:endParaRPr lang="de-DE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520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DE" b="1" dirty="0" err="1" smtClean="0"/>
              <a:t>conclusion</a:t>
            </a:r>
            <a:r>
              <a:rPr lang="de-DE" b="1" dirty="0" smtClean="0"/>
              <a:t>: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49119" y="2080766"/>
            <a:ext cx="10049790" cy="588544"/>
          </a:xfrm>
        </p:spPr>
        <p:txBody>
          <a:bodyPr/>
          <a:lstStyle/>
          <a:p>
            <a:r>
              <a:rPr lang="en-GB" dirty="0"/>
              <a:t>The analysis has rendered 2 possible </a:t>
            </a:r>
            <a:r>
              <a:rPr lang="en-GB" dirty="0" smtClean="0"/>
              <a:t>locations: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34993" y="2969057"/>
            <a:ext cx="89220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Area </a:t>
            </a:r>
            <a:r>
              <a:rPr lang="en-GB" sz="2000" dirty="0"/>
              <a:t>around </a:t>
            </a:r>
            <a:r>
              <a:rPr lang="en-GB" sz="2000" b="1" dirty="0" err="1"/>
              <a:t>Corvinus</a:t>
            </a:r>
            <a:r>
              <a:rPr lang="en-GB" sz="2000" b="1" dirty="0"/>
              <a:t> University                   </a:t>
            </a:r>
            <a:r>
              <a:rPr lang="en-GB" sz="2000" dirty="0" smtClean="0"/>
              <a:t>Area </a:t>
            </a:r>
            <a:r>
              <a:rPr lang="en-GB" sz="2000" dirty="0"/>
              <a:t>around </a:t>
            </a:r>
            <a:r>
              <a:rPr lang="en-GB" sz="2000" b="1" dirty="0" err="1"/>
              <a:t>Semmelweis</a:t>
            </a:r>
            <a:r>
              <a:rPr lang="en-GB" sz="2000" b="1" dirty="0"/>
              <a:t> University</a:t>
            </a:r>
          </a:p>
          <a:p>
            <a:endParaRPr lang="en-GB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634993" y="3676941"/>
            <a:ext cx="36760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000" dirty="0"/>
              <a:t>central </a:t>
            </a:r>
            <a:r>
              <a:rPr lang="en-GB" sz="2000" dirty="0" smtClean="0"/>
              <a:t>location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000" dirty="0"/>
              <a:t>rather few </a:t>
            </a:r>
            <a:r>
              <a:rPr lang="en-GB" sz="2000" dirty="0" smtClean="0"/>
              <a:t>competitors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000" dirty="0"/>
              <a:t>nice view over the </a:t>
            </a:r>
            <a:r>
              <a:rPr lang="en-GB" sz="2000" dirty="0" smtClean="0"/>
              <a:t>Danube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000" dirty="0"/>
              <a:t>tourist hub</a:t>
            </a:r>
            <a:endParaRPr lang="en-GB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6410036" y="3676942"/>
            <a:ext cx="38515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000" dirty="0"/>
              <a:t>hub for medical students </a:t>
            </a:r>
            <a:endParaRPr lang="en-GB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de-DE" sz="2000" dirty="0"/>
              <a:t>j</a:t>
            </a:r>
            <a:r>
              <a:rPr lang="de-DE" sz="2000" dirty="0" smtClean="0"/>
              <a:t>ust </a:t>
            </a:r>
            <a:r>
              <a:rPr lang="de-DE" sz="2000" dirty="0" err="1" smtClean="0"/>
              <a:t>one</a:t>
            </a:r>
            <a:r>
              <a:rPr lang="de-DE" sz="2000" dirty="0" smtClean="0"/>
              <a:t> </a:t>
            </a:r>
            <a:r>
              <a:rPr lang="de-DE" sz="2000" dirty="0" err="1" smtClean="0"/>
              <a:t>competitor</a:t>
            </a:r>
            <a:endParaRPr lang="de-DE" sz="20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GB" sz="2000" dirty="0"/>
              <a:t>lower rental </a:t>
            </a:r>
            <a:r>
              <a:rPr lang="en-GB" sz="2000" dirty="0" smtClean="0"/>
              <a:t>fees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de-DE" sz="2000" dirty="0"/>
              <a:t>h</a:t>
            </a:r>
            <a:r>
              <a:rPr lang="de-DE" sz="2000" dirty="0" smtClean="0"/>
              <a:t>igh </a:t>
            </a:r>
            <a:r>
              <a:rPr lang="de-DE" sz="2000" dirty="0" err="1" smtClean="0"/>
              <a:t>availability</a:t>
            </a:r>
            <a:endParaRPr lang="en-GB" sz="2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913775" y="5708264"/>
            <a:ext cx="10049790" cy="588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Final decision is with the stakeholder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769015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err="1" smtClean="0"/>
              <a:t>Thank</a:t>
            </a:r>
            <a:r>
              <a:rPr lang="de-DE" b="1" dirty="0" smtClean="0"/>
              <a:t> </a:t>
            </a:r>
            <a:r>
              <a:rPr lang="de-DE" b="1" dirty="0" err="1" smtClean="0"/>
              <a:t>you</a:t>
            </a:r>
            <a:r>
              <a:rPr lang="de-DE" b="1" dirty="0" smtClean="0"/>
              <a:t> </a:t>
            </a:r>
            <a:r>
              <a:rPr lang="de-DE" b="1" dirty="0" smtClean="0">
                <a:sym typeface="Wingdings" panose="05000000000000000000" pitchFamily="2" charset="2"/>
              </a:rPr>
              <a:t>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28254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alking through the Budapest Parliament Building | Tips ...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34" y="3061992"/>
            <a:ext cx="5264373" cy="3136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allery of 9 Â¾ Bookstore + CafÃ© / PLASMA NODO -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3785" y="2978864"/>
            <a:ext cx="4692074" cy="3127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3963" y="0"/>
            <a:ext cx="12349019" cy="2509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GB" sz="3000" dirty="0" smtClean="0"/>
          </a:p>
          <a:p>
            <a:pPr algn="l"/>
            <a:r>
              <a:rPr lang="en-GB" b="1" dirty="0" smtClean="0"/>
              <a:t>     </a:t>
            </a:r>
          </a:p>
          <a:p>
            <a:pPr algn="l"/>
            <a:r>
              <a:rPr lang="en-GB" b="1" dirty="0"/>
              <a:t> </a:t>
            </a:r>
            <a:r>
              <a:rPr lang="en-GB" b="1" dirty="0" smtClean="0"/>
              <a:t>    Problem: </a:t>
            </a:r>
          </a:p>
          <a:p>
            <a:endParaRPr lang="en-GB" sz="3000" b="1" u="sng" dirty="0"/>
          </a:p>
          <a:p>
            <a:pPr algn="l"/>
            <a:r>
              <a:rPr lang="en-GB" sz="3000" b="1" dirty="0" smtClean="0"/>
              <a:t>      </a:t>
            </a:r>
            <a:r>
              <a:rPr lang="en-GB" sz="3000" b="1" u="sng" dirty="0" smtClean="0"/>
              <a:t>Where to open a </a:t>
            </a:r>
            <a:r>
              <a:rPr lang="en-GB" sz="3000" b="1" u="sng" dirty="0" err="1" smtClean="0"/>
              <a:t>Bookstore&amp;Café</a:t>
            </a:r>
            <a:r>
              <a:rPr lang="en-GB" sz="3000" b="1" u="sng" dirty="0" smtClean="0"/>
              <a:t> place</a:t>
            </a:r>
            <a:r>
              <a:rPr lang="en-GB" sz="3000" dirty="0" smtClean="0"/>
              <a:t> </a:t>
            </a:r>
            <a:r>
              <a:rPr lang="en-GB" dirty="0" smtClean="0"/>
              <a:t> </a:t>
            </a:r>
            <a:r>
              <a:rPr lang="en-GB" sz="3000" dirty="0" smtClean="0"/>
              <a:t>in </a:t>
            </a:r>
            <a:r>
              <a:rPr lang="en-GB" sz="3000" dirty="0"/>
              <a:t>Budapest</a:t>
            </a:r>
          </a:p>
        </p:txBody>
      </p:sp>
    </p:spTree>
    <p:extLst>
      <p:ext uri="{BB962C8B-B14F-4D97-AF65-F5344CB8AC3E}">
        <p14:creationId xmlns:p14="http://schemas.microsoft.com/office/powerpoint/2010/main" val="17198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32248" y="1886801"/>
            <a:ext cx="10363826" cy="3424107"/>
          </a:xfrm>
        </p:spPr>
        <p:txBody>
          <a:bodyPr/>
          <a:lstStyle/>
          <a:p>
            <a:pPr marL="0" indent="0">
              <a:buNone/>
            </a:pPr>
            <a:r>
              <a:rPr lang="en-GB" sz="2400" b="1" dirty="0"/>
              <a:t>The main criteria for the selection of the </a:t>
            </a:r>
            <a:r>
              <a:rPr lang="en-GB" sz="2400" b="1" dirty="0" smtClean="0"/>
              <a:t>location:</a:t>
            </a:r>
            <a:endParaRPr lang="en-GB" sz="2400" b="1" dirty="0"/>
          </a:p>
          <a:p>
            <a:pPr marL="0" indent="0">
              <a:buNone/>
            </a:pPr>
            <a:r>
              <a:rPr lang="en-GB" dirty="0"/>
              <a:t>1.	Area close to university/college 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2.	Area with less competitors (bookstores and cafes)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3.	Close to central area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657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b="1" dirty="0" smtClean="0"/>
              <a:t>Data: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 smtClean="0"/>
              <a:t>used </a:t>
            </a:r>
            <a:r>
              <a:rPr lang="en-GB" dirty="0"/>
              <a:t>Foursquare </a:t>
            </a:r>
            <a:r>
              <a:rPr lang="en-GB" dirty="0" smtClean="0"/>
              <a:t>APIs to gather </a:t>
            </a:r>
            <a:r>
              <a:rPr lang="en-GB" dirty="0"/>
              <a:t>information about the universities, coffee shops and bookstores located in the central area of Budapest 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The </a:t>
            </a:r>
            <a:r>
              <a:rPr lang="en-GB" dirty="0"/>
              <a:t>information contained location </a:t>
            </a:r>
            <a:r>
              <a:rPr lang="en-GB" dirty="0" smtClean="0"/>
              <a:t>data (</a:t>
            </a:r>
            <a:r>
              <a:rPr lang="en-GB" dirty="0"/>
              <a:t>address, latitude, longitude, postal code, etc.), as well </a:t>
            </a:r>
            <a:r>
              <a:rPr lang="en-GB" dirty="0" smtClean="0"/>
              <a:t>as other data (venue id, category, </a:t>
            </a:r>
            <a:r>
              <a:rPr lang="en-GB" dirty="0"/>
              <a:t>contact, rating, tips, as well as photos, like, description, </a:t>
            </a:r>
            <a:r>
              <a:rPr lang="en-GB" dirty="0" smtClean="0"/>
              <a:t>menu, </a:t>
            </a:r>
            <a:r>
              <a:rPr lang="en-GB" dirty="0" err="1" smtClean="0"/>
              <a:t>etc</a:t>
            </a:r>
            <a:r>
              <a:rPr lang="en-GB" dirty="0" smtClean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660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3773" y="3045691"/>
            <a:ext cx="10991900" cy="4167909"/>
          </a:xfrm>
        </p:spPr>
        <p:txBody>
          <a:bodyPr>
            <a:normAutofit/>
          </a:bodyPr>
          <a:lstStyle/>
          <a:p>
            <a:pPr algn="l"/>
            <a:r>
              <a:rPr lang="de-DE" u="sng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Step</a:t>
            </a:r>
            <a:r>
              <a:rPr lang="de-DE" u="sng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Create</a:t>
            </a:r>
            <a:r>
              <a:rPr lang="de-D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a </a:t>
            </a:r>
            <a:r>
              <a:rPr lang="de-DE" i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search</a:t>
            </a:r>
            <a:r>
              <a:rPr lang="de-DE" i="1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de-DE" i="1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query</a:t>
            </a:r>
            <a:r>
              <a:rPr lang="de-DE" i="1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de-DE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to</a:t>
            </a:r>
            <a:r>
              <a:rPr lang="de-DE" dirty="0" smtClean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en-GB" dirty="0">
                <a:solidFill>
                  <a:schemeClr val="tx1"/>
                </a:solidFill>
              </a:rPr>
              <a:t>find universities, coffee shops and bookstores in the central area of Budapest</a:t>
            </a:r>
            <a:r>
              <a:rPr lang="en-GB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tx1"/>
                </a:solidFill>
              </a:rPr>
              <a:t>visualize </a:t>
            </a:r>
            <a:r>
              <a:rPr lang="en-GB" dirty="0">
                <a:solidFill>
                  <a:schemeClr val="tx1"/>
                </a:solidFill>
              </a:rPr>
              <a:t>on a map all the venues found by using folium </a:t>
            </a:r>
            <a:r>
              <a:rPr lang="en-GB" dirty="0" smtClean="0">
                <a:solidFill>
                  <a:schemeClr val="tx1"/>
                </a:solidFill>
              </a:rPr>
              <a:t>library</a:t>
            </a:r>
          </a:p>
          <a:p>
            <a:pPr algn="l"/>
            <a:endParaRPr lang="de-DE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13773" y="692409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3600" b="1" dirty="0" err="1" smtClean="0"/>
              <a:t>methodology</a:t>
            </a:r>
            <a:r>
              <a:rPr lang="de-DE" sz="3600" b="1" dirty="0" smtClean="0"/>
              <a:t>: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390921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1336790" y="114298"/>
            <a:ext cx="9155720" cy="53905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/>
          <p:cNvSpPr txBox="1"/>
          <p:nvPr/>
        </p:nvSpPr>
        <p:spPr>
          <a:xfrm>
            <a:off x="665018" y="5269744"/>
            <a:ext cx="41286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>
              <a:cs typeface="Arial" panose="020B0604020202020204" pitchFamily="34" charset="0"/>
            </a:endParaRPr>
          </a:p>
          <a:p>
            <a:r>
              <a:rPr lang="en-GB" b="1" dirty="0" err="1"/>
              <a:t>Blue:</a:t>
            </a:r>
            <a:r>
              <a:rPr lang="en-GB" u="sng" dirty="0" err="1"/>
              <a:t>universities</a:t>
            </a:r>
            <a:endParaRPr lang="de-DE" dirty="0">
              <a:cs typeface="Arial" panose="020B0604020202020204" pitchFamily="34" charset="0"/>
            </a:endParaRPr>
          </a:p>
          <a:p>
            <a:r>
              <a:rPr lang="en-GB" b="1" dirty="0" err="1"/>
              <a:t>Yellow:</a:t>
            </a:r>
            <a:r>
              <a:rPr lang="en-GB" u="sng" dirty="0" err="1"/>
              <a:t>coffee</a:t>
            </a:r>
            <a:r>
              <a:rPr lang="en-GB" u="sng" dirty="0"/>
              <a:t> shops</a:t>
            </a:r>
            <a:r>
              <a:rPr lang="en-GB" dirty="0"/>
              <a:t> </a:t>
            </a:r>
          </a:p>
          <a:p>
            <a:r>
              <a:rPr lang="de-DE" b="1" dirty="0" err="1" smtClean="0">
                <a:cs typeface="Arial" panose="020B0604020202020204" pitchFamily="34" charset="0"/>
              </a:rPr>
              <a:t>Red</a:t>
            </a:r>
            <a:r>
              <a:rPr lang="de-DE" dirty="0" smtClean="0">
                <a:cs typeface="Arial" panose="020B0604020202020204" pitchFamily="34" charset="0"/>
              </a:rPr>
              <a:t>:</a:t>
            </a:r>
            <a:r>
              <a:rPr lang="en-GB" u="sng" dirty="0"/>
              <a:t>bookstores </a:t>
            </a:r>
          </a:p>
        </p:txBody>
      </p:sp>
    </p:spTree>
    <p:extLst>
      <p:ext uri="{BB962C8B-B14F-4D97-AF65-F5344CB8AC3E}">
        <p14:creationId xmlns:p14="http://schemas.microsoft.com/office/powerpoint/2010/main" val="244346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1070791" y="1069109"/>
            <a:ext cx="10991900" cy="416790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u="sng" dirty="0" err="1" smtClean="0"/>
              <a:t>Step</a:t>
            </a:r>
            <a:r>
              <a:rPr lang="de-DE" u="sng" dirty="0" smtClean="0"/>
              <a:t> 2</a:t>
            </a:r>
          </a:p>
          <a:p>
            <a:pPr marL="342900" indent="-342900"/>
            <a:r>
              <a:rPr lang="en-GB" dirty="0" smtClean="0"/>
              <a:t>Choose candidate universities: </a:t>
            </a:r>
            <a:r>
              <a:rPr lang="en-GB" i="1" dirty="0" smtClean="0">
                <a:solidFill>
                  <a:schemeClr val="bg1">
                    <a:lumMod val="50000"/>
                  </a:schemeClr>
                </a:solidFill>
              </a:rPr>
              <a:t>Central </a:t>
            </a:r>
            <a:r>
              <a:rPr lang="en-GB" i="1" dirty="0">
                <a:solidFill>
                  <a:schemeClr val="bg1">
                    <a:lumMod val="50000"/>
                  </a:schemeClr>
                </a:solidFill>
              </a:rPr>
              <a:t>European University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GB" i="1" dirty="0" err="1">
                <a:solidFill>
                  <a:schemeClr val="bg1">
                    <a:lumMod val="50000"/>
                  </a:schemeClr>
                </a:solidFill>
              </a:rPr>
              <a:t>Eötvös</a:t>
            </a:r>
            <a:r>
              <a:rPr lang="en-GB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GB" i="1" dirty="0" err="1">
                <a:solidFill>
                  <a:schemeClr val="bg1">
                    <a:lumMod val="50000"/>
                  </a:schemeClr>
                </a:solidFill>
              </a:rPr>
              <a:t>Loránd</a:t>
            </a:r>
            <a:r>
              <a:rPr lang="en-GB" i="1" dirty="0">
                <a:solidFill>
                  <a:schemeClr val="bg1">
                    <a:lumMod val="50000"/>
                  </a:schemeClr>
                </a:solidFill>
              </a:rPr>
              <a:t> University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GB" dirty="0"/>
              <a:t>and </a:t>
            </a:r>
            <a:r>
              <a:rPr lang="en-GB" i="1" dirty="0" err="1">
                <a:solidFill>
                  <a:schemeClr val="bg1">
                    <a:lumMod val="50000"/>
                  </a:schemeClr>
                </a:solidFill>
              </a:rPr>
              <a:t>Corvinus</a:t>
            </a:r>
            <a:r>
              <a:rPr lang="en-GB" i="1" dirty="0">
                <a:solidFill>
                  <a:schemeClr val="bg1">
                    <a:lumMod val="50000"/>
                  </a:schemeClr>
                </a:solidFill>
              </a:rPr>
              <a:t> University</a:t>
            </a: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.</a:t>
            </a:r>
            <a:r>
              <a:rPr lang="en-GB" dirty="0"/>
              <a:t> </a:t>
            </a:r>
            <a:endParaRPr lang="en-GB" dirty="0" smtClean="0"/>
          </a:p>
          <a:p>
            <a:pPr marL="342900" indent="-342900"/>
            <a:r>
              <a:rPr lang="en-GB" dirty="0" smtClean="0"/>
              <a:t>explore </a:t>
            </a:r>
            <a:r>
              <a:rPr lang="en-GB" dirty="0"/>
              <a:t>the area within 500 m from the candidate to find existing coffee shops and bookstores</a:t>
            </a:r>
            <a:r>
              <a:rPr lang="en-GB" dirty="0" smtClean="0"/>
              <a:t>.</a:t>
            </a:r>
          </a:p>
          <a:p>
            <a:pPr marL="342900" indent="-342900"/>
            <a:r>
              <a:rPr lang="en-GB" dirty="0" smtClean="0"/>
              <a:t>use </a:t>
            </a:r>
            <a:r>
              <a:rPr lang="en-GB" dirty="0"/>
              <a:t>the </a:t>
            </a:r>
            <a:r>
              <a:rPr lang="en-GB" i="1" dirty="0">
                <a:solidFill>
                  <a:schemeClr val="bg1">
                    <a:lumMod val="50000"/>
                  </a:schemeClr>
                </a:solidFill>
              </a:rPr>
              <a:t>.</a:t>
            </a:r>
            <a:r>
              <a:rPr lang="en-GB" i="1" dirty="0" err="1">
                <a:solidFill>
                  <a:schemeClr val="bg1">
                    <a:lumMod val="50000"/>
                  </a:schemeClr>
                </a:solidFill>
              </a:rPr>
              <a:t>value_counts</a:t>
            </a:r>
            <a:r>
              <a:rPr lang="en-GB" i="1" dirty="0">
                <a:solidFill>
                  <a:schemeClr val="bg1">
                    <a:lumMod val="50000"/>
                  </a:schemeClr>
                </a:solidFill>
              </a:rPr>
              <a:t>() </a:t>
            </a:r>
            <a:r>
              <a:rPr lang="en-GB" dirty="0"/>
              <a:t>function to count the venues in every area</a:t>
            </a:r>
            <a:endParaRPr lang="de-DE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84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964" y="1594427"/>
            <a:ext cx="2907939" cy="4584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201" y="1594426"/>
            <a:ext cx="2849635" cy="4584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134" y="1594425"/>
            <a:ext cx="2771775" cy="4584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068964" y="808182"/>
            <a:ext cx="2299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/>
              <a:t>Central European University</a:t>
            </a:r>
            <a:endParaRPr lang="en-GB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881201" y="808183"/>
            <a:ext cx="2299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Eötvös</a:t>
            </a:r>
            <a:r>
              <a:rPr lang="en-GB" b="1" dirty="0"/>
              <a:t> </a:t>
            </a:r>
            <a:r>
              <a:rPr lang="en-GB" b="1" dirty="0" err="1"/>
              <a:t>Loránd</a:t>
            </a:r>
            <a:r>
              <a:rPr lang="en-GB" b="1" dirty="0"/>
              <a:t> University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35134" y="808182"/>
            <a:ext cx="229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u="sng" dirty="0" err="1"/>
              <a:t>Corvinus</a:t>
            </a:r>
            <a:r>
              <a:rPr lang="en-GB" b="1" u="sng" dirty="0"/>
              <a:t> University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0532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 txBox="1">
            <a:spLocks/>
          </p:cNvSpPr>
          <p:nvPr/>
        </p:nvSpPr>
        <p:spPr>
          <a:xfrm>
            <a:off x="1070791" y="1069109"/>
            <a:ext cx="10991900" cy="416790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u="sng" dirty="0" err="1" smtClean="0"/>
              <a:t>Step</a:t>
            </a:r>
            <a:r>
              <a:rPr lang="de-DE" u="sng" dirty="0" smtClean="0"/>
              <a:t> 3</a:t>
            </a:r>
          </a:p>
          <a:p>
            <a:pPr marL="342900" indent="-342900"/>
            <a:r>
              <a:rPr lang="en-GB" dirty="0" smtClean="0"/>
              <a:t>Considering a last candidate</a:t>
            </a:r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: </a:t>
            </a:r>
            <a:r>
              <a:rPr lang="en-GB" i="1" dirty="0" err="1">
                <a:solidFill>
                  <a:schemeClr val="bg1">
                    <a:lumMod val="50000"/>
                  </a:schemeClr>
                </a:solidFill>
              </a:rPr>
              <a:t>Semmelweis</a:t>
            </a:r>
            <a:r>
              <a:rPr lang="en-GB" i="1" dirty="0">
                <a:solidFill>
                  <a:schemeClr val="bg1">
                    <a:lumMod val="50000"/>
                  </a:schemeClr>
                </a:solidFill>
              </a:rPr>
              <a:t> University </a:t>
            </a:r>
            <a:r>
              <a:rPr lang="en-GB" i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GB" dirty="0" smtClean="0"/>
              <a:t>using same approach</a:t>
            </a:r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256" y="2188960"/>
            <a:ext cx="2625725" cy="4137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4883553" y="2419870"/>
            <a:ext cx="6329392" cy="3620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2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0</TotalTime>
  <Words>258</Words>
  <Application>Microsoft Office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Tw Cen MT</vt:lpstr>
      <vt:lpstr>Wingdings</vt:lpstr>
      <vt:lpstr>Droplet</vt:lpstr>
      <vt:lpstr>Capstone project </vt:lpstr>
      <vt:lpstr>PowerPoint Presentation</vt:lpstr>
      <vt:lpstr>PowerPoint Presentation</vt:lpstr>
      <vt:lpstr>Data: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conclusion:</vt:lpstr>
      <vt:lpstr>Thank you 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iuliana.laurentia@gmail.com</dc:creator>
  <cp:lastModifiedBy>iuliana.laurentia@gmail.com</cp:lastModifiedBy>
  <cp:revision>9</cp:revision>
  <dcterms:created xsi:type="dcterms:W3CDTF">2019-08-10T18:09:03Z</dcterms:created>
  <dcterms:modified xsi:type="dcterms:W3CDTF">2019-08-10T20:15:22Z</dcterms:modified>
</cp:coreProperties>
</file>

<file path=docProps/thumbnail.jpeg>
</file>